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39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06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22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Richardson" userId="f00036ad792cba23" providerId="LiveId" clId="{C2C57F17-9480-48F0-AB3A-FBF1D455AA20}"/>
    <pc:docChg chg="custSel modSld">
      <pc:chgData name="Dan Richardson" userId="f00036ad792cba23" providerId="LiveId" clId="{C2C57F17-9480-48F0-AB3A-FBF1D455AA20}" dt="2020-11-03T16:04:43.712" v="408" actId="114"/>
      <pc:docMkLst>
        <pc:docMk/>
      </pc:docMkLst>
      <pc:sldChg chg="modSp mod">
        <pc:chgData name="Dan Richardson" userId="f00036ad792cba23" providerId="LiveId" clId="{C2C57F17-9480-48F0-AB3A-FBF1D455AA20}" dt="2020-11-03T16:04:43.712" v="408" actId="114"/>
        <pc:sldMkLst>
          <pc:docMk/>
          <pc:sldMk cId="2714934406" sldId="259"/>
        </pc:sldMkLst>
        <pc:spChg chg="mod">
          <ac:chgData name="Dan Richardson" userId="f00036ad792cba23" providerId="LiveId" clId="{C2C57F17-9480-48F0-AB3A-FBF1D455AA20}" dt="2020-11-03T16:04:43.712" v="408" actId="114"/>
          <ac:spMkLst>
            <pc:docMk/>
            <pc:sldMk cId="2714934406" sldId="259"/>
            <ac:spMk id="4" creationId="{E8D21EC9-4CCE-4EB5-8D37-BEF952163E3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E743A1D-A83B-43C8-84C0-3EEEAD520D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1727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Fall 2020 Gospel Meeting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284D6F-B712-4A8D-A66B-03733675EA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1727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11/4/2020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31067B-710F-4D23-9655-81398B49A8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Dan Richardson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FD5192-8920-490F-866E-C91B150658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3E6684D6-AA04-46BD-9465-7881169083EB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621116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426" cy="481370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r>
              <a:rPr lang="en-US"/>
              <a:t>Fall 2020 Gospel Meeting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4128" y="0"/>
            <a:ext cx="3169425" cy="481370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r>
              <a:rPr lang="en-US"/>
              <a:t>11/4/2020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31" tIns="47265" rIns="94531" bIns="472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027" y="4620496"/>
            <a:ext cx="5853148" cy="3780555"/>
          </a:xfrm>
          <a:prstGeom prst="rect">
            <a:avLst/>
          </a:prstGeom>
        </p:spPr>
        <p:txBody>
          <a:bodyPr vert="horz" lIns="94531" tIns="47265" rIns="94531" bIns="4726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831"/>
            <a:ext cx="3169426" cy="481370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r>
              <a:rPr lang="en-US"/>
              <a:t>Dan Richardson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4128" y="9119831"/>
            <a:ext cx="3169425" cy="481370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581726BE-3934-4CAA-9508-A3CA085EC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45627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FC23-F3A9-4277-8525-A37D7CCBD2D1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FE81-A126-4AC8-A379-A1E6919CF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19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FC23-F3A9-4277-8525-A37D7CCBD2D1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FE81-A126-4AC8-A379-A1E6919CF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94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FC23-F3A9-4277-8525-A37D7CCBD2D1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FE81-A126-4AC8-A379-A1E6919CF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272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FC23-F3A9-4277-8525-A37D7CCBD2D1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FE81-A126-4AC8-A379-A1E6919CF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395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FC23-F3A9-4277-8525-A37D7CCBD2D1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FE81-A126-4AC8-A379-A1E6919CF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62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FC23-F3A9-4277-8525-A37D7CCBD2D1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FE81-A126-4AC8-A379-A1E6919CF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359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FC23-F3A9-4277-8525-A37D7CCBD2D1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FE81-A126-4AC8-A379-A1E6919CF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93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FC23-F3A9-4277-8525-A37D7CCBD2D1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FE81-A126-4AC8-A379-A1E6919CF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918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FC23-F3A9-4277-8525-A37D7CCBD2D1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FE81-A126-4AC8-A379-A1E6919CF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44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FC23-F3A9-4277-8525-A37D7CCBD2D1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FE81-A126-4AC8-A379-A1E6919CF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580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FC23-F3A9-4277-8525-A37D7CCBD2D1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FE81-A126-4AC8-A379-A1E6919CF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800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BFC23-F3A9-4277-8525-A37D7CCBD2D1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6FE81-A126-4AC8-A379-A1E6919CF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88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8D21EC9-4CCE-4EB5-8D37-BEF952163E34}"/>
              </a:ext>
            </a:extLst>
          </p:cNvPr>
          <p:cNvSpPr txBox="1"/>
          <p:nvPr/>
        </p:nvSpPr>
        <p:spPr>
          <a:xfrm>
            <a:off x="83408" y="1627538"/>
            <a:ext cx="898954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Because of sin:</a:t>
            </a:r>
          </a:p>
          <a:p>
            <a:pPr lvl="1"/>
            <a:r>
              <a:rPr lang="en-US" sz="2800" b="1" dirty="0"/>
              <a:t>	no ideal world (Genesis 3:17-24)</a:t>
            </a:r>
          </a:p>
          <a:p>
            <a:pPr lvl="1"/>
            <a:r>
              <a:rPr lang="en-US" sz="2800" b="1" dirty="0"/>
              <a:t>	no ideal people (Romans 3:9-11; 1 John 1:8, 10)</a:t>
            </a:r>
          </a:p>
          <a:p>
            <a:pPr lvl="1"/>
            <a:r>
              <a:rPr lang="en-US" sz="2800" b="1" dirty="0"/>
              <a:t>	no ideal relationships – home, church, government</a:t>
            </a:r>
          </a:p>
          <a:p>
            <a:pPr lvl="1"/>
            <a:endParaRPr lang="en-US" sz="28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The presence of the gap generates good and bad attempts to cope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657EB0-17BF-42FB-82D6-138ABDC9005C}"/>
              </a:ext>
            </a:extLst>
          </p:cNvPr>
          <p:cNvSpPr txBox="1"/>
          <p:nvPr/>
        </p:nvSpPr>
        <p:spPr>
          <a:xfrm>
            <a:off x="197963" y="197963"/>
            <a:ext cx="8795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The Gap Between The Real and The Ideal</a:t>
            </a:r>
          </a:p>
          <a:p>
            <a:pPr algn="ctr"/>
            <a:r>
              <a:rPr lang="en-US" sz="3200" b="1" dirty="0"/>
              <a:t>Philippians 3:12-15</a:t>
            </a:r>
          </a:p>
        </p:txBody>
      </p:sp>
    </p:spTree>
    <p:extLst>
      <p:ext uri="{BB962C8B-B14F-4D97-AF65-F5344CB8AC3E}">
        <p14:creationId xmlns:p14="http://schemas.microsoft.com/office/powerpoint/2010/main" val="3704150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8D21EC9-4CCE-4EB5-8D37-BEF952163E34}"/>
              </a:ext>
            </a:extLst>
          </p:cNvPr>
          <p:cNvSpPr txBox="1"/>
          <p:nvPr/>
        </p:nvSpPr>
        <p:spPr>
          <a:xfrm>
            <a:off x="83408" y="1542702"/>
            <a:ext cx="898954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I. For Some, The Solution Is To </a:t>
            </a:r>
            <a:r>
              <a:rPr lang="en-US" sz="2800" b="1" i="1" dirty="0"/>
              <a:t>Repeal The Ideal</a:t>
            </a:r>
          </a:p>
          <a:p>
            <a:pPr marL="687388" lvl="1" indent="-230188"/>
            <a:r>
              <a:rPr lang="en-US" sz="2800" b="1" dirty="0"/>
              <a:t>– deny the perfect standard: 2 Timothy 3:16-17; Colossians 2:8; James 1:25</a:t>
            </a:r>
          </a:p>
          <a:p>
            <a:pPr marL="687388" lvl="1" indent="-230188"/>
            <a:r>
              <a:rPr lang="en-US" sz="2800" b="1" dirty="0"/>
              <a:t>– distort the perfect standard: Galatians 1:6-9;</a:t>
            </a:r>
            <a:br>
              <a:rPr lang="en-US" sz="2800" b="1" dirty="0"/>
            </a:br>
            <a:r>
              <a:rPr lang="en-US" sz="2800" b="1" dirty="0"/>
              <a:t>2 Peter 3:16</a:t>
            </a:r>
          </a:p>
          <a:p>
            <a:endParaRPr lang="en-US" sz="2800" b="1" i="1" dirty="0"/>
          </a:p>
          <a:p>
            <a:pPr marL="428625" indent="-428625">
              <a:buAutoNum type="romanUcPeriod" startAt="2"/>
            </a:pPr>
            <a:r>
              <a:rPr lang="en-US" sz="2800" b="1" dirty="0"/>
              <a:t>For Others, The Solution Is To </a:t>
            </a:r>
            <a:r>
              <a:rPr lang="en-US" sz="2800" b="1" i="1" dirty="0"/>
              <a:t>Accept The Real</a:t>
            </a:r>
            <a:r>
              <a:rPr lang="en-US" sz="2800" b="1" dirty="0"/>
              <a:t> Without 	Improvement</a:t>
            </a:r>
          </a:p>
          <a:p>
            <a:pPr marL="687388" lvl="1" indent="-230188"/>
            <a:r>
              <a:rPr lang="en-US" sz="2800" b="1" dirty="0"/>
              <a:t>– no desire to correct sin: Philippians 3:18-19; Ephesians 4:17-19</a:t>
            </a:r>
          </a:p>
          <a:p>
            <a:pPr marL="687388" lvl="1" indent="-230188"/>
            <a:r>
              <a:rPr lang="en-US" sz="2800" b="1" dirty="0"/>
              <a:t>– no desire to grow: Hebrews 5:12 – 6:1; Philippians 3:12-15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4BAD290-27D0-4340-BDC0-69F194D486CC}"/>
              </a:ext>
            </a:extLst>
          </p:cNvPr>
          <p:cNvSpPr txBox="1"/>
          <p:nvPr/>
        </p:nvSpPr>
        <p:spPr>
          <a:xfrm>
            <a:off x="197963" y="197963"/>
            <a:ext cx="8795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The Gap Between The Real and The Ideal</a:t>
            </a:r>
          </a:p>
          <a:p>
            <a:pPr algn="ctr"/>
            <a:r>
              <a:rPr lang="en-US" sz="3200" b="1" dirty="0"/>
              <a:t>Philippians 3:12-15</a:t>
            </a:r>
          </a:p>
        </p:txBody>
      </p:sp>
    </p:spTree>
    <p:extLst>
      <p:ext uri="{BB962C8B-B14F-4D97-AF65-F5344CB8AC3E}">
        <p14:creationId xmlns:p14="http://schemas.microsoft.com/office/powerpoint/2010/main" val="99481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8D21EC9-4CCE-4EB5-8D37-BEF952163E34}"/>
              </a:ext>
            </a:extLst>
          </p:cNvPr>
          <p:cNvSpPr txBox="1"/>
          <p:nvPr/>
        </p:nvSpPr>
        <p:spPr>
          <a:xfrm>
            <a:off x="83408" y="1514422"/>
            <a:ext cx="898954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8625" indent="-428625">
              <a:buAutoNum type="romanUcPeriod" startAt="3"/>
            </a:pPr>
            <a:r>
              <a:rPr lang="en-US" sz="2800" b="1" dirty="0"/>
              <a:t>For Some, The Solution Is To </a:t>
            </a:r>
            <a:r>
              <a:rPr lang="en-US" sz="2800" b="1" i="1" dirty="0"/>
              <a:t>Abandon The Struggle For The Ideal</a:t>
            </a:r>
          </a:p>
          <a:p>
            <a:r>
              <a:rPr lang="en-US" sz="2800" b="1" dirty="0"/>
              <a:t>	– With self</a:t>
            </a:r>
          </a:p>
          <a:p>
            <a:pPr lvl="2"/>
            <a:r>
              <a:rPr lang="en-US" sz="2800" b="1" dirty="0"/>
              <a:t>accept status quo – political correctness</a:t>
            </a:r>
          </a:p>
          <a:p>
            <a:pPr lvl="2"/>
            <a:r>
              <a:rPr lang="en-US" sz="2800" b="1" dirty="0"/>
              <a:t>escapism – drugs, hedonism, error: 2 Peter 2:12;</a:t>
            </a:r>
            <a:br>
              <a:rPr lang="en-US" sz="2800" b="1" dirty="0"/>
            </a:br>
            <a:r>
              <a:rPr lang="en-US" sz="2800" b="1" dirty="0"/>
              <a:t>2 Thessalonians 2:10-12</a:t>
            </a:r>
          </a:p>
          <a:p>
            <a:r>
              <a:rPr lang="en-US" sz="2800" b="1" dirty="0"/>
              <a:t>	– With relationships</a:t>
            </a:r>
          </a:p>
          <a:p>
            <a:r>
              <a:rPr lang="en-US" sz="2800" b="1" dirty="0"/>
              <a:t>		Marriage/Home: Colossians 3:18-21</a:t>
            </a:r>
          </a:p>
          <a:p>
            <a:r>
              <a:rPr lang="en-US" sz="2800" b="1" dirty="0"/>
              <a:t>		Church: Philippians 2:1-5</a:t>
            </a:r>
          </a:p>
          <a:p>
            <a:r>
              <a:rPr lang="en-US" sz="2800" b="1" dirty="0"/>
              <a:t>		Government: Romans 13:1-7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E2EC362-7D87-40BB-878A-7F2A0FAB4E57}"/>
              </a:ext>
            </a:extLst>
          </p:cNvPr>
          <p:cNvSpPr txBox="1"/>
          <p:nvPr/>
        </p:nvSpPr>
        <p:spPr>
          <a:xfrm>
            <a:off x="197963" y="197963"/>
            <a:ext cx="8795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The Gap Between The Real and The Ideal</a:t>
            </a:r>
          </a:p>
          <a:p>
            <a:pPr algn="ctr"/>
            <a:r>
              <a:rPr lang="en-US" sz="3200" b="1" dirty="0"/>
              <a:t>Philippians 3:12-15</a:t>
            </a:r>
          </a:p>
        </p:txBody>
      </p:sp>
    </p:spTree>
    <p:extLst>
      <p:ext uri="{BB962C8B-B14F-4D97-AF65-F5344CB8AC3E}">
        <p14:creationId xmlns:p14="http://schemas.microsoft.com/office/powerpoint/2010/main" val="4032619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8D21EC9-4CCE-4EB5-8D37-BEF952163E34}"/>
              </a:ext>
            </a:extLst>
          </p:cNvPr>
          <p:cNvSpPr txBox="1"/>
          <p:nvPr/>
        </p:nvSpPr>
        <p:spPr>
          <a:xfrm>
            <a:off x="83408" y="1504994"/>
            <a:ext cx="898954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8625" indent="-428625">
              <a:buAutoNum type="romanUcPeriod" startAt="4"/>
            </a:pPr>
            <a:r>
              <a:rPr lang="en-US" sz="2800" b="1" dirty="0"/>
              <a:t>Then, There Are Those Who </a:t>
            </a:r>
            <a:r>
              <a:rPr lang="en-US" sz="2800" b="1" i="1" dirty="0"/>
              <a:t>Patiently Strive For The Ideal</a:t>
            </a:r>
          </a:p>
          <a:p>
            <a:pPr marL="687388" lvl="1" indent="-230188"/>
            <a:r>
              <a:rPr lang="en-US" sz="2800" b="1" dirty="0"/>
              <a:t>– patience for self: John 2:1-3; Philippians 3:20-21; Hebrews 12:1-2; 1 Corinthians 9:25</a:t>
            </a:r>
          </a:p>
          <a:p>
            <a:pPr marL="687388" lvl="1" indent="-230188"/>
            <a:r>
              <a:rPr lang="en-US" sz="2800" b="1" dirty="0"/>
              <a:t>– patience in relationships: Galatians 5:6</a:t>
            </a:r>
          </a:p>
          <a:p>
            <a:pPr marL="1144588" lvl="2" indent="-230188"/>
            <a:r>
              <a:rPr lang="en-US" sz="2800" b="1" dirty="0"/>
              <a:t>* Family: 1 Peter 3:1-2; Ephesians 6:4</a:t>
            </a:r>
          </a:p>
          <a:p>
            <a:pPr lvl="2"/>
            <a:r>
              <a:rPr lang="en-US" sz="2800" b="1" dirty="0"/>
              <a:t>* Brethren: Philippians 2:1-5</a:t>
            </a:r>
          </a:p>
          <a:p>
            <a:pPr lvl="2"/>
            <a:r>
              <a:rPr lang="en-US" sz="2800" b="1" dirty="0"/>
              <a:t>* World: Matthew 5:44-48; Romans 13:8-10</a:t>
            </a:r>
          </a:p>
          <a:p>
            <a:pPr lvl="1"/>
            <a:endParaRPr lang="en-US" sz="2800" b="1" dirty="0"/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800" b="1" dirty="0"/>
              <a:t>We will not be lost for not reaching the ideal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800" b="1" dirty="0"/>
              <a:t>We will be lost for </a:t>
            </a:r>
            <a:r>
              <a:rPr lang="en-US" sz="2800" b="1" i="1" dirty="0"/>
              <a:t>not reaching for</a:t>
            </a:r>
            <a:r>
              <a:rPr lang="en-US" sz="2800" b="1" dirty="0"/>
              <a:t> the ideal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6811F1-7CCF-4007-96E0-449D7A67A311}"/>
              </a:ext>
            </a:extLst>
          </p:cNvPr>
          <p:cNvSpPr txBox="1"/>
          <p:nvPr/>
        </p:nvSpPr>
        <p:spPr>
          <a:xfrm>
            <a:off x="197963" y="197963"/>
            <a:ext cx="8795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The Gap Between The Real and The Ideal</a:t>
            </a:r>
          </a:p>
          <a:p>
            <a:pPr algn="ctr"/>
            <a:r>
              <a:rPr lang="en-US" sz="3200" b="1" dirty="0"/>
              <a:t>Philippians 3:12-15</a:t>
            </a:r>
          </a:p>
        </p:txBody>
      </p:sp>
    </p:spTree>
    <p:extLst>
      <p:ext uri="{BB962C8B-B14F-4D97-AF65-F5344CB8AC3E}">
        <p14:creationId xmlns:p14="http://schemas.microsoft.com/office/powerpoint/2010/main" val="2714934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306</Words>
  <Application>Microsoft Office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Richardson</dc:creator>
  <cp:lastModifiedBy>Richard Lidh</cp:lastModifiedBy>
  <cp:revision>14</cp:revision>
  <cp:lastPrinted>2020-11-06T18:52:29Z</cp:lastPrinted>
  <dcterms:created xsi:type="dcterms:W3CDTF">2020-10-28T23:51:55Z</dcterms:created>
  <dcterms:modified xsi:type="dcterms:W3CDTF">2020-11-06T18:52:43Z</dcterms:modified>
</cp:coreProperties>
</file>